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620519" y="5223682"/>
            <a:ext cx="59758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human dermal lymphatic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endothelial cells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(HDLEC) using a PE-conjugated mouse anti-human TIE-2 antibody.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785428" y="946655"/>
            <a:ext cx="35596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TIE-2 (#tek16)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101-M54-PE)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197" y="1921955"/>
            <a:ext cx="5384459" cy="3301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18</cp:revision>
  <dcterms:created xsi:type="dcterms:W3CDTF">2012-09-11T08:25:44Z</dcterms:created>
  <dcterms:modified xsi:type="dcterms:W3CDTF">2015-03-17T13:06:28Z</dcterms:modified>
</cp:coreProperties>
</file>